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47" d="100"/>
          <a:sy n="47" d="100"/>
        </p:scale>
        <p:origin x="24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00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83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50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990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52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70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25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80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25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98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87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B8D56-DFA8-4CE6-B888-AB2C91C52D49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938A7-ED27-4524-9618-E28E9C1681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60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1792BEE-9EF4-4EC7-B4D9-7D5C693B2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595"/>
            <a:ext cx="15119350" cy="2139122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D9DA8A4-9C72-4293-9B32-3A7E6ADA722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677" y="1765144"/>
            <a:ext cx="1303899" cy="1506071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5B6AEE8-2B4D-4960-975B-109CA55D06D7}"/>
              </a:ext>
            </a:extLst>
          </p:cNvPr>
          <p:cNvSpPr/>
          <p:nvPr/>
        </p:nvSpPr>
        <p:spPr>
          <a:xfrm>
            <a:off x="7947676" y="3438261"/>
            <a:ext cx="1303899" cy="429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自主學習計畫</a:t>
            </a:r>
          </a:p>
        </p:txBody>
      </p:sp>
    </p:spTree>
    <p:extLst>
      <p:ext uri="{BB962C8B-B14F-4D97-AF65-F5344CB8AC3E}">
        <p14:creationId xmlns:p14="http://schemas.microsoft.com/office/powerpoint/2010/main" val="25566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2361620-D60A-4C42-9A75-5B4AF369CBFB}"/>
              </a:ext>
            </a:extLst>
          </p:cNvPr>
          <p:cNvSpPr/>
          <p:nvPr/>
        </p:nvSpPr>
        <p:spPr>
          <a:xfrm>
            <a:off x="2279200" y="3124256"/>
            <a:ext cx="9904457" cy="358134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已調好版面大小，</a:t>
            </a:r>
            <a:r>
              <a:rPr lang="zh-TW" altLang="en-US" sz="6000" b="1" dirty="0">
                <a:solidFill>
                  <a:srgbClr val="0066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標題、內容及顏色背景可任意排版</a:t>
            </a:r>
            <a:r>
              <a:rPr lang="en-US" altLang="zh-TW" sz="6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5411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20</Words>
  <Application>Microsoft Office PowerPoint</Application>
  <PresentationFormat>自訂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KlgshLB01</dc:creator>
  <cp:lastModifiedBy>KlgshLB01</cp:lastModifiedBy>
  <cp:revision>7</cp:revision>
  <dcterms:created xsi:type="dcterms:W3CDTF">2021-12-10T06:28:21Z</dcterms:created>
  <dcterms:modified xsi:type="dcterms:W3CDTF">2021-12-14T01:36:52Z</dcterms:modified>
</cp:coreProperties>
</file>