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119350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>
        <p:scale>
          <a:sx n="41" d="100"/>
          <a:sy n="41" d="100"/>
        </p:scale>
        <p:origin x="994" y="-16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99590"/>
            <a:ext cx="12851448" cy="7444669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231355"/>
            <a:ext cx="11339513" cy="5162758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B56F-2369-43F5-991D-F5190AC0E639}" type="datetimeFigureOut">
              <a:rPr lang="zh-TW" altLang="en-US" smtClean="0"/>
              <a:t>2022/12/16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A34A-43B9-44A5-B5B1-F3ADBFA130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088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B56F-2369-43F5-991D-F5190AC0E639}" type="datetimeFigureOut">
              <a:rPr lang="zh-TW" altLang="en-US" smtClean="0"/>
              <a:t>2022/12/16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A34A-43B9-44A5-B5B1-F3ADBFA130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107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B56F-2369-43F5-991D-F5190AC0E639}" type="datetimeFigureOut">
              <a:rPr lang="zh-TW" altLang="en-US" smtClean="0"/>
              <a:t>2022/12/16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A34A-43B9-44A5-B5B1-F3ADBFA130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130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B56F-2369-43F5-991D-F5190AC0E639}" type="datetimeFigureOut">
              <a:rPr lang="zh-TW" altLang="en-US" smtClean="0"/>
              <a:t>2022/12/16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A34A-43B9-44A5-B5B1-F3ADBFA130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456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/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B56F-2369-43F5-991D-F5190AC0E639}" type="datetimeFigureOut">
              <a:rPr lang="zh-TW" altLang="en-US" smtClean="0"/>
              <a:t>2022/12/16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A34A-43B9-44A5-B5B1-F3ADBFA130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612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B56F-2369-43F5-991D-F5190AC0E639}" type="datetimeFigureOut">
              <a:rPr lang="zh-TW" altLang="en-US" smtClean="0"/>
              <a:t>2022/12/16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A34A-43B9-44A5-B5B1-F3ADBFA130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747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B56F-2369-43F5-991D-F5190AC0E639}" type="datetimeFigureOut">
              <a:rPr lang="zh-TW" altLang="en-US" smtClean="0"/>
              <a:t>2022/12/16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A34A-43B9-44A5-B5B1-F3ADBFA130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740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B56F-2369-43F5-991D-F5190AC0E639}" type="datetimeFigureOut">
              <a:rPr lang="zh-TW" altLang="en-US" smtClean="0"/>
              <a:t>2022/12/16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A34A-43B9-44A5-B5B1-F3ADBFA130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07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B56F-2369-43F5-991D-F5190AC0E639}" type="datetimeFigureOut">
              <a:rPr lang="zh-TW" altLang="en-US" smtClean="0"/>
              <a:t>2022/12/16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A34A-43B9-44A5-B5B1-F3ADBFA130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173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B56F-2369-43F5-991D-F5190AC0E639}" type="datetimeFigureOut">
              <a:rPr lang="zh-TW" altLang="en-US" smtClean="0"/>
              <a:t>2022/12/16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A34A-43B9-44A5-B5B1-F3ADBFA130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6858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B56F-2369-43F5-991D-F5190AC0E639}" type="datetimeFigureOut">
              <a:rPr lang="zh-TW" altLang="en-US" smtClean="0"/>
              <a:t>2022/12/16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A34A-43B9-44A5-B5B1-F3ADBFA130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3534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3B56F-2369-43F5-991D-F5190AC0E639}" type="datetimeFigureOut">
              <a:rPr lang="zh-TW" altLang="en-US" smtClean="0"/>
              <a:t>2022/12/16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3A34A-43B9-44A5-B5B1-F3ADBFA130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061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BA3E3463-7894-4598-8A11-AE2E627E1A96}"/>
              </a:ext>
            </a:extLst>
          </p:cNvPr>
          <p:cNvSpPr/>
          <p:nvPr/>
        </p:nvSpPr>
        <p:spPr>
          <a:xfrm>
            <a:off x="788534" y="8478936"/>
            <a:ext cx="13542282" cy="6845272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3">
              <a:lnSpc>
                <a:spcPct val="150000"/>
              </a:lnSpc>
              <a:spcAft>
                <a:spcPts val="0"/>
              </a:spcAft>
              <a:tabLst>
                <a:tab pos="1350645" algn="l"/>
              </a:tabLst>
            </a:pPr>
            <a:r>
              <a:rPr lang="zh-TW" altLang="zh-TW" sz="6000" kern="0" dirty="0">
                <a:latin typeface="Yu Gothic UI Semibold" panose="020B0700000000000000" pitchFamily="34" charset="-128"/>
                <a:ea typeface="Yu Gothic UI Semibold" panose="020B0700000000000000" pitchFamily="34" charset="-128"/>
                <a:cs typeface="新細明體" panose="02020500000000000000" pitchFamily="18" charset="-120"/>
              </a:rPr>
              <a:t>海報內容應須包含</a:t>
            </a:r>
            <a:r>
              <a:rPr lang="en-US" altLang="zh-TW" sz="6000" kern="0" dirty="0">
                <a:latin typeface="Yu Gothic UI Semibold" panose="020B0700000000000000" pitchFamily="34" charset="-128"/>
                <a:ea typeface="Yu Gothic UI Semibold" panose="020B0700000000000000" pitchFamily="34" charset="-128"/>
                <a:cs typeface="新細明體" panose="02020500000000000000" pitchFamily="18" charset="-120"/>
              </a:rPr>
              <a:t>(</a:t>
            </a:r>
            <a:r>
              <a:rPr lang="zh-TW" altLang="zh-TW" sz="6000" kern="0" dirty="0">
                <a:latin typeface="Yu Gothic UI Semibold" panose="020B0700000000000000" pitchFamily="34" charset="-128"/>
                <a:ea typeface="Yu Gothic UI Semibold" panose="020B0700000000000000" pitchFamily="34" charset="-128"/>
                <a:cs typeface="新細明體" panose="02020500000000000000" pitchFamily="18" charset="-120"/>
              </a:rPr>
              <a:t>不限制海報排版</a:t>
            </a:r>
            <a:r>
              <a:rPr lang="en-US" altLang="zh-TW" sz="6000" kern="0" dirty="0">
                <a:latin typeface="Yu Gothic UI Semibold" panose="020B0700000000000000" pitchFamily="34" charset="-128"/>
                <a:ea typeface="Yu Gothic UI Semibold" panose="020B0700000000000000" pitchFamily="34" charset="-128"/>
                <a:cs typeface="新細明體" panose="02020500000000000000" pitchFamily="18" charset="-120"/>
              </a:rPr>
              <a:t>)             </a:t>
            </a:r>
          </a:p>
          <a:p>
            <a:pPr marL="2286000" lvl="3" indent="-9144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350645" algn="l"/>
              </a:tabLst>
            </a:pPr>
            <a:r>
              <a:rPr lang="zh-TW" altLang="zh-TW" sz="6000" kern="0" dirty="0">
                <a:latin typeface="Yu Gothic UI Semibold" panose="020B0700000000000000" pitchFamily="34" charset="-128"/>
                <a:ea typeface="Yu Gothic UI Semibold" panose="020B0700000000000000" pitchFamily="34" charset="-128"/>
                <a:cs typeface="新細明體" panose="02020500000000000000" pitchFamily="18" charset="-120"/>
              </a:rPr>
              <a:t>學習動機</a:t>
            </a:r>
            <a:r>
              <a:rPr lang="en-US" altLang="zh-TW" sz="6000" kern="0" dirty="0">
                <a:latin typeface="Yu Gothic UI Semibold" panose="020B0700000000000000" pitchFamily="34" charset="-128"/>
                <a:ea typeface="Yu Gothic UI Semibold" panose="020B0700000000000000" pitchFamily="34" charset="-128"/>
                <a:cs typeface="新細明體" panose="02020500000000000000" pitchFamily="18" charset="-120"/>
              </a:rPr>
              <a:t>(Why) </a:t>
            </a:r>
          </a:p>
          <a:p>
            <a:pPr marL="2286000" lvl="3" indent="-9144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350645" algn="l"/>
              </a:tabLst>
            </a:pPr>
            <a:r>
              <a:rPr lang="zh-TW" altLang="zh-TW" sz="6000" kern="0" dirty="0">
                <a:latin typeface="Yu Gothic UI Semibold" panose="020B0700000000000000" pitchFamily="34" charset="-128"/>
                <a:ea typeface="Yu Gothic UI Semibold" panose="020B0700000000000000" pitchFamily="34" charset="-128"/>
                <a:cs typeface="新細明體" panose="02020500000000000000" pitchFamily="18" charset="-120"/>
              </a:rPr>
              <a:t>預期目標 </a:t>
            </a:r>
            <a:endParaRPr lang="en-US" altLang="zh-TW" sz="6000" kern="0" dirty="0">
              <a:latin typeface="Yu Gothic UI Semibold" panose="020B0700000000000000" pitchFamily="34" charset="-128"/>
              <a:ea typeface="Yu Gothic UI Semibold" panose="020B0700000000000000" pitchFamily="34" charset="-128"/>
              <a:cs typeface="新細明體" panose="02020500000000000000" pitchFamily="18" charset="-120"/>
            </a:endParaRPr>
          </a:p>
          <a:p>
            <a:pPr marL="2286000" lvl="3" indent="-9144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350645" algn="l"/>
              </a:tabLst>
            </a:pPr>
            <a:r>
              <a:rPr lang="zh-TW" altLang="zh-TW" sz="6000" kern="0" dirty="0">
                <a:latin typeface="Yu Gothic UI Semibold" panose="020B0700000000000000" pitchFamily="34" charset="-128"/>
                <a:ea typeface="Yu Gothic UI Semibold" panose="020B0700000000000000" pitchFamily="34" charset="-128"/>
                <a:cs typeface="新細明體" panose="02020500000000000000" pitchFamily="18" charset="-120"/>
              </a:rPr>
              <a:t>歷程與成果</a:t>
            </a:r>
            <a:endParaRPr lang="en-US" altLang="zh-TW" sz="6000" kern="0" dirty="0">
              <a:latin typeface="Yu Gothic UI Semibold" panose="020B0700000000000000" pitchFamily="34" charset="-128"/>
              <a:ea typeface="Yu Gothic UI Semibold" panose="020B0700000000000000" pitchFamily="34" charset="-128"/>
              <a:cs typeface="新細明體" panose="02020500000000000000" pitchFamily="18" charset="-120"/>
            </a:endParaRPr>
          </a:p>
          <a:p>
            <a:pPr marL="2286000" lvl="3" indent="-9144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350645" algn="l"/>
              </a:tabLst>
            </a:pPr>
            <a:r>
              <a:rPr lang="zh-TW" altLang="zh-TW" sz="6000" kern="0" dirty="0">
                <a:latin typeface="Yu Gothic UI Semibold" panose="020B0700000000000000" pitchFamily="34" charset="-128"/>
                <a:ea typeface="Yu Gothic UI Semibold" panose="020B0700000000000000" pitchFamily="34" charset="-128"/>
                <a:cs typeface="新細明體" panose="02020500000000000000" pitchFamily="18" charset="-120"/>
              </a:rPr>
              <a:t>學習反思。</a:t>
            </a:r>
            <a:endParaRPr lang="zh-TW" altLang="zh-TW" sz="6000" kern="100" dirty="0">
              <a:latin typeface="Yu Gothic UI Semibold" panose="020B0700000000000000" pitchFamily="34" charset="-128"/>
              <a:ea typeface="Yu Gothic UI Semibold" panose="020B0700000000000000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217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25</Words>
  <Application>Microsoft Office PowerPoint</Application>
  <PresentationFormat>自訂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Yu Gothic UI Semibold</vt:lpstr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KlgshLB01</dc:creator>
  <cp:lastModifiedBy>KlgshLB01</cp:lastModifiedBy>
  <cp:revision>2</cp:revision>
  <dcterms:created xsi:type="dcterms:W3CDTF">2022-12-16T05:25:35Z</dcterms:created>
  <dcterms:modified xsi:type="dcterms:W3CDTF">2022-12-16T05:31:52Z</dcterms:modified>
</cp:coreProperties>
</file>